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42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A1FC4-C317-8079-C965-F0934860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7E0BC4-77F4-17FD-DEA2-28E2806B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85777-EF1F-43BA-BEB0-06B0204B5AF5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041550-956C-04FC-FEFF-32B577EEC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67154B-AFD7-5353-345A-6A27A034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66FF-E4B8-4D45-8DA1-DFFDC76EF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299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872841-510B-2B4F-FE28-794CB34C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8C14F1-BCA2-125D-6AEE-BD57B1E69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F1D802-7536-DDE9-94B9-A25B654E1E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785777-EF1F-43BA-BEB0-06B0204B5AF5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AF612E-BB3A-C04F-77E4-C5385DF42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CAFA8-5420-31A2-88AC-2A13BB85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DD66FF-E4B8-4D45-8DA1-DFFDC76EF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4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39NvQw0iwIc?feature=oembed" TargetMode="External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473611A-8DA8-01F4-DC43-51971538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D7013A-8D7D-B5E7-A296-CE839D3545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91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6E6B0EB-A352-8DC6-AC29-2C15469F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CBE249-D1CC-3164-AD3E-7581F965DE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30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9C3A641-7C90-AA85-E218-13527E287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424B68-4013-65DE-8CD5-976C706C81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39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DA03CD0-4809-FE4B-839D-6942DFB65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AE55AA-48D5-F0BE-B058-8F638789BB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7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8E8524D-FB5A-C8D3-7780-24DBFC95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7CFF8A-B6E7-4339-5637-D433F3D9C3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72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59AC859-FF6D-3F52-E2C5-867ECEE8E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A5C0C7-E446-2A22-B32B-F3B7D1E643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49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549C8B3-E300-ACEE-FDDD-0A497E052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CE1AA3-4034-25AF-E184-1DA59CD6DA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81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453D0C6-CE1D-F43E-E314-A6A90298D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D3EA54-11EB-8DF9-D31B-5BC9021FD1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7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11AAA2E-9952-3614-CE1E-B683B403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4D1F8C-413E-0654-5C99-07A8615EEF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8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C6E13B6-2B78-5C67-C13A-45C3044F1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76EA3F-85BF-2E88-7033-365FE31DF6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87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147659C-D6A5-800F-AAC7-73571B14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49C6A2-4FBA-9044-9741-ABE1F3997D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66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9ECCA40-21EC-1593-AD30-28A0675C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4C9E3A-D48B-386A-A0F8-AC6E42520F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9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9561823-18F3-0923-0FA0-A5A2337B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0AAC7-F015-EF89-22B0-7AAE19F0EF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AF7843B-17BC-175B-B890-2A87E421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792288-57B1-C801-CF30-A0C4C3AD19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98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8EE9AE5-C076-F1D6-93DF-C7362BB41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BF5B3B-9E8A-B660-35AC-C669908D15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52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69E88EE-41DE-FE82-1CEF-4B7EEEC2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6B0271-6B0A-4F51-D5E8-57567FEEBD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07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CE44936-5EA2-B042-070D-EA740A23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FC9165-B10E-DD5F-A372-1608870149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24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FEF82DA-957D-B282-DE14-20B0621F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1CB4F5-68E5-4EE4-0881-AAA26BAA46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73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43CA603-168D-36E5-7508-679EF8A1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DD1C51-7B3A-7A57-475D-20E28CAFCB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89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BDD2CBB-9342-1C3E-226C-714FE11F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D03322-2CFB-F95D-D240-2D706020CA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18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4ADB597-BEDA-BEFB-BA4C-1991D181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2DAE7D-4B44-5B90-3E86-AFD2E74201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76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6F96278-9002-D9BF-E1DD-37ADF8D8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B96A3D-D7C8-97BC-DCC9-A6CB3384A7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42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1E7558F-9133-FEAA-7478-B43F1F7F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EB8B15-36C1-96F9-24AE-5161B2C199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0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84DA4A4-38FE-61D3-82F1-9A2AA829B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54E5D0-68E0-4BAF-065B-211170C1DA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58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603471A-A1AC-9C4C-A20C-BCB211ADA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64100E-FD8E-9D7E-0163-E39289C3D7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31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3141C7D-0D07-D522-6D59-CA19C8B9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84A323-7DA4-5DE1-587A-A3749764E7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75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5FF1BA0-F8A7-B906-E9A0-4F30DB59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FD7202-A019-B5D2-22C9-37F92E55DA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온라인 미디어 5" title="개발시연영상">
            <a:hlinkClick r:id="" action="ppaction://media"/>
            <a:extLst>
              <a:ext uri="{FF2B5EF4-FFF2-40B4-BE49-F238E27FC236}">
                <a16:creationId xmlns:a16="http://schemas.microsoft.com/office/drawing/2014/main" id="{8ADEFA7C-99A8-B845-B5E0-F100A536D6A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17018" y="1848978"/>
            <a:ext cx="7957964" cy="449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1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E327E97-D66D-C47C-3C49-1B28733D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7E5202-1AC6-3EA5-CF4F-03DC5B96BA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80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64C433B-9190-C66D-3FC6-20C7A7DD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59B01B-170D-CD12-C6BA-99AA33F2DD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89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3C094D1-A29B-5E83-7FB7-F8A7D0AA2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4BCDC8-8A3D-8583-DD6D-F9297741A7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6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44F2AC5-4204-5F65-CDD7-5B1D7855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F47521-1F2D-8CB8-5BE2-83DC40C964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29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96030CF-A8CA-5EC8-D888-75397FB4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DA41DF-9431-F99D-7046-F7DA38DFCA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5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B287A89-0CC1-D453-B471-0178EBF44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250E0B-FD7B-0D65-71EB-23B1859B41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48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332910F-46A3-6AA9-5FBF-59ECD443B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A9694E-9B8F-6603-6A37-431C145CE4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02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6389AFA-AD8A-C084-814E-2AEB9BDE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7E14A4-BCD7-E43E-3BE1-FD0545CC65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79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6FD21AA-87A5-82E2-EE3A-5722AEB4B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E72BD3-7D5F-43B9-30F2-BB1EB7EE62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34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5986AF2-EBB2-5BAC-3CE8-CBE806FA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09ACE3-7D7D-EA9A-ED1A-0F7D7D86EF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3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A6D9083-171F-11BA-C877-8A9CA5C2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E51B46-33F9-D454-7634-B4C7F1F29E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1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4DFE010-1AF3-7B96-CB49-DD6DD2B94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EE6F0A-1E6C-4D12-41D6-6BC0DCD196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08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와이드스크린</PresentationFormat>
  <Paragraphs>0</Paragraphs>
  <Slides>39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주영 정</dc:creator>
  <cp:lastModifiedBy>주영 정</cp:lastModifiedBy>
  <cp:revision>2</cp:revision>
  <dcterms:created xsi:type="dcterms:W3CDTF">2024-06-10T23:07:27Z</dcterms:created>
  <dcterms:modified xsi:type="dcterms:W3CDTF">2024-06-10T23:08:51Z</dcterms:modified>
</cp:coreProperties>
</file>